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0"/>
  </p:notesMasterIdLst>
  <p:sldIdLst>
    <p:sldId id="313" r:id="rId2"/>
    <p:sldId id="409" r:id="rId3"/>
    <p:sldId id="410" r:id="rId4"/>
    <p:sldId id="346" r:id="rId5"/>
    <p:sldId id="397" r:id="rId6"/>
    <p:sldId id="392" r:id="rId7"/>
    <p:sldId id="398" r:id="rId8"/>
    <p:sldId id="399" r:id="rId9"/>
    <p:sldId id="400" r:id="rId10"/>
    <p:sldId id="348" r:id="rId11"/>
    <p:sldId id="325" r:id="rId12"/>
    <p:sldId id="257" r:id="rId13"/>
    <p:sldId id="260" r:id="rId14"/>
    <p:sldId id="258" r:id="rId15"/>
    <p:sldId id="256" r:id="rId16"/>
    <p:sldId id="272" r:id="rId17"/>
    <p:sldId id="327" r:id="rId18"/>
    <p:sldId id="329" r:id="rId19"/>
  </p:sldIdLst>
  <p:sldSz cx="12161838" cy="6858000"/>
  <p:notesSz cx="6858000" cy="9144000"/>
  <p:embeddedFontLst>
    <p:embeddedFont>
      <p:font typeface="HP001 4 hàng" panose="020B0603050302020204" pitchFamily="34" charset="0"/>
      <p:regular r:id="rId21"/>
      <p:bold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0"/>
      <p:regular r:id="rId27"/>
    </p:embeddedFont>
    <p:embeddedFont>
      <p:font typeface="Dosis" panose="020B0604020202020204" charset="0"/>
      <p:regular r:id="rId28"/>
      <p:bold r:id="rId29"/>
    </p:embeddedFont>
    <p:embeddedFont>
      <p:font typeface="Quicksand" panose="020B0604020202020204" charset="0"/>
      <p:regular r:id="rId30"/>
      <p:bold r:id="rId31"/>
    </p:embeddedFont>
    <p:embeddedFont>
      <p:font typeface="Bebas Neue" panose="020B0604020202020204" charset="0"/>
      <p:regular r:id="rId32"/>
    </p:embeddedFont>
    <p:embeddedFont>
      <p:font typeface="Source Sans Pro" panose="020B0604020202020204" charset="0"/>
      <p:regular r:id="rId33"/>
      <p:bold r:id="rId34"/>
      <p:italic r:id="rId35"/>
      <p:boldItalic r:id="rId36"/>
    </p:embeddedFont>
    <p:embeddedFont>
      <p:font typeface="Titan One" panose="020B0604020202020204" charset="0"/>
      <p:regular r:id="rId37"/>
    </p:embeddedFont>
    <p:embeddedFont>
      <p:font typeface="Fira Sans Extra Condensed Medium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C9C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820" autoAdjust="0"/>
  </p:normalViewPr>
  <p:slideViewPr>
    <p:cSldViewPr>
      <p:cViewPr varScale="1">
        <p:scale>
          <a:sx n="63" d="100"/>
          <a:sy n="63" d="100"/>
        </p:scale>
        <p:origin x="1002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98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835F-DAE6-4C7A-A7C8-1B3F02B4D5AD}" type="datetimeFigureOut">
              <a:rPr lang="es-ES" smtClean="0"/>
              <a:t>29/03/2022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8287-26D3-4559-9FE3-53F253AD02D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3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4" r:id="rId3"/>
    <p:sldLayoutId id="2147483669" r:id="rId4"/>
    <p:sldLayoutId id="2147483682" r:id="rId5"/>
    <p:sldLayoutId id="2147483683" r:id="rId6"/>
    <p:sldLayoutId id="2147483687" r:id="rId7"/>
    <p:sldLayoutId id="2147483688" r:id="rId8"/>
    <p:sldLayoutId id="214748368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19.jpe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19.jpe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A25E2B-3AF2-4556-BE26-5D8424A3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1D98BCC-AD63-4C63-8647-780FC84230A4}"/>
              </a:ext>
            </a:extLst>
          </p:cNvPr>
          <p:cNvSpPr txBox="1">
            <a:spLocks/>
          </p:cNvSpPr>
          <p:nvPr/>
        </p:nvSpPr>
        <p:spPr>
          <a:xfrm>
            <a:off x="19833" y="838200"/>
            <a:ext cx="7970839" cy="18288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 lnSpcReduction="1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>
              <a:spcBef>
                <a:spcPts val="0"/>
              </a:spcBef>
            </a:pPr>
            <a:r>
              <a:rPr lang="en-US" sz="3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Thứ </a:t>
            </a:r>
            <a:r>
              <a:rPr lang="en-US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ba </a:t>
            </a:r>
            <a:r>
              <a:rPr lang="en-US" sz="3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ngày </a:t>
            </a:r>
            <a:r>
              <a:rPr lang="vi-VN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2</a:t>
            </a:r>
            <a:r>
              <a:rPr lang="en-US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9 </a:t>
            </a:r>
            <a:r>
              <a:rPr lang="en-US" sz="3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- 3 - </a:t>
            </a:r>
            <a:r>
              <a:rPr lang="en-US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2022</a:t>
            </a:r>
          </a:p>
          <a:p>
            <a:pPr lvl="0" defTabSz="914400">
              <a:spcBef>
                <a:spcPts val="0"/>
              </a:spcBef>
            </a:pPr>
            <a:r>
              <a:rPr lang="en-US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Tiếng </a:t>
            </a:r>
            <a:r>
              <a:rPr lang="en-US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Việt</a:t>
            </a:r>
          </a:p>
          <a:p>
            <a:pPr lvl="0" defTabSz="914400">
              <a:spcBef>
                <a:spcPts val="0"/>
              </a:spcBef>
            </a:pPr>
            <a:r>
              <a:rPr lang="en-US" sz="3800" b="1" kern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 pitchFamily="34" charset="0"/>
                <a:cs typeface="Arial" pitchFamily="34" charset="0"/>
              </a:rPr>
              <a:t>Nói và nghe: Lớp học viết thư</a:t>
            </a:r>
            <a:endParaRPr lang="en-US" sz="3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93BF7-CDD9-4896-8FC3-9F56C35B4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609600"/>
            <a:ext cx="10418743" cy="1447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442174" y="823212"/>
            <a:ext cx="5513385" cy="392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/>
          </p:nvPr>
        </p:nvSpPr>
        <p:spPr>
          <a:xfrm>
            <a:off x="3913295" y="2373469"/>
            <a:ext cx="4335248" cy="825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/>
          <a:p>
            <a:pPr algn="ctr"/>
            <a:r>
              <a:rPr lang="en" sz="720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1119979" y="4552854"/>
            <a:ext cx="1352006" cy="148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9599179" y="4736860"/>
            <a:ext cx="1388713" cy="151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23835" y="734700"/>
            <a:ext cx="2921755" cy="138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dondear rectángulo de esquina del mismo lado"/>
          <p:cNvSpPr/>
          <p:nvPr/>
        </p:nvSpPr>
        <p:spPr>
          <a:xfrm>
            <a:off x="4357002" y="1417764"/>
            <a:ext cx="3256287" cy="28731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28" name="27 Rectángulo"/>
          <p:cNvSpPr/>
          <p:nvPr/>
        </p:nvSpPr>
        <p:spPr>
          <a:xfrm>
            <a:off x="7613289" y="3429000"/>
            <a:ext cx="4548549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36" name="35 Rectángulo"/>
          <p:cNvSpPr/>
          <p:nvPr/>
        </p:nvSpPr>
        <p:spPr>
          <a:xfrm>
            <a:off x="-43181" y="3358435"/>
            <a:ext cx="4400184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1388035" y="2348112"/>
            <a:ext cx="3347251" cy="434880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35" y="774070"/>
            <a:ext cx="10320494" cy="141876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452776" y="1794172"/>
            <a:ext cx="2378110" cy="1585952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181094" y="2587148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5496079"/>
            <a:ext cx="2101145" cy="1048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8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404254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762567" y="2274621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9027703" y="2854362"/>
            <a:ext cx="1064282" cy="1382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579582" y="139737"/>
            <a:ext cx="2202782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cu gáy</a:t>
            </a:r>
            <a:endParaRPr lang="es-ES" sz="4256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762567" y="139737"/>
            <a:ext cx="2433703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sẻ</a:t>
            </a:r>
            <a:endParaRPr lang="es-ES" sz="4256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166519" y="139737"/>
            <a:ext cx="2437959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sơn ca</a:t>
            </a:r>
            <a:endParaRPr lang="es-ES" sz="4256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986376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901239" y="1609310"/>
            <a:ext cx="1722656" cy="861958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0000"/>
                </a:solidFill>
              </a:rPr>
              <a:t>GREAT!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-47211" y="6098422"/>
            <a:ext cx="12161838" cy="80808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 vật nào là thầy giáo trong câu chuyện?</a:t>
            </a:r>
            <a:endParaRPr lang="es-ES" sz="3724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5306" y="4881896"/>
            <a:ext cx="1340824" cy="1166729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NEXT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342446" y="4044995"/>
            <a:ext cx="1665970" cy="1990715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310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674903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595743" y="2279723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05019" y="4399208"/>
            <a:ext cx="1340824" cy="160218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2168519" y="2716678"/>
            <a:ext cx="1064282" cy="1382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8659150" y="180775"/>
            <a:ext cx="240802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làm toán</a:t>
            </a:r>
            <a:endParaRPr lang="es-ES" sz="4256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466827" y="180775"/>
            <a:ext cx="2433703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viết thư</a:t>
            </a:r>
            <a:endParaRPr lang="es-ES" sz="4256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77488" y="180775"/>
            <a:ext cx="2437959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256" b="1"/>
              <a:t>tạm biệt</a:t>
            </a:r>
            <a:endParaRPr lang="es-ES" sz="4256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986376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977682" y="1513537"/>
            <a:ext cx="1722656" cy="861958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0000"/>
                </a:solidFill>
              </a:rPr>
              <a:t>GREAT!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080186"/>
            <a:ext cx="12161838" cy="80808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 giáo sẻ dạy các trò làm gì?</a:t>
            </a:r>
            <a:endParaRPr lang="es-ES" sz="3724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0773803" y="5457427"/>
            <a:ext cx="1340824" cy="1166729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NEXT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75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404254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762567" y="2274621"/>
            <a:ext cx="1995075" cy="16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079557" y="4350616"/>
            <a:ext cx="1340824" cy="160218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9027703" y="2854362"/>
            <a:ext cx="1064282" cy="13827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579582" y="330478"/>
            <a:ext cx="220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thông minh</a:t>
            </a:r>
            <a:endParaRPr lang="es-ES" sz="28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8650267" y="330478"/>
            <a:ext cx="243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tình cảm</a:t>
            </a:r>
            <a:endParaRPr lang="es-ES" sz="28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79557" y="330478"/>
            <a:ext cx="243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/>
              <a:t>tiền</a:t>
            </a:r>
            <a:endParaRPr lang="es-ES" sz="28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986376" y="2183949"/>
            <a:ext cx="2378110" cy="1585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901239" y="1609310"/>
            <a:ext cx="1722656" cy="861958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rgbClr val="000000"/>
                </a:solidFill>
              </a:rPr>
              <a:t>GREAT!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-15081" y="6022524"/>
            <a:ext cx="12161838" cy="80808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Gửi thư cũng là một cách để chúng ta gửi gắm……của mình tới người khác.</a:t>
            </a:r>
          </a:p>
          <a:p>
            <a:pPr algn="ctr"/>
            <a:r>
              <a:rPr lang="es-ES_tradnl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 ngữ còn thiếu trong câu trên là:</a:t>
            </a: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757642" y="4886323"/>
            <a:ext cx="1340824" cy="1166729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tx1"/>
                </a:solidFill>
              </a:rPr>
              <a:t>NEXT</a:t>
            </a:r>
            <a:endParaRPr lang="es-E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7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182E-6 2.59259E-6 L 0.29527 -0.2423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3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-1131689"/>
            <a:ext cx="12161838" cy="912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357002" y="1417764"/>
            <a:ext cx="3256287" cy="28731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28" name="27 Rectángulo"/>
          <p:cNvSpPr/>
          <p:nvPr/>
        </p:nvSpPr>
        <p:spPr>
          <a:xfrm>
            <a:off x="7613289" y="3429000"/>
            <a:ext cx="4548549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sp>
        <p:nvSpPr>
          <p:cNvPr id="36" name="35 Rectángulo"/>
          <p:cNvSpPr/>
          <p:nvPr/>
        </p:nvSpPr>
        <p:spPr>
          <a:xfrm>
            <a:off x="-43181" y="3358435"/>
            <a:ext cx="4400184" cy="8619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394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2824632" y="2567042"/>
            <a:ext cx="3634570" cy="472209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997705" y="3904734"/>
            <a:ext cx="2989868" cy="2447622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3399271" y="-114606"/>
            <a:ext cx="5267523" cy="1532370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256" b="1" dirty="0">
                <a:solidFill>
                  <a:schemeClr val="tx1"/>
                </a:solidFill>
              </a:rPr>
              <a:t>THANK YOU!</a:t>
            </a:r>
            <a:endParaRPr lang="es-ES" sz="4256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758D7-9693-43E5-8E5D-779F36FC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58" y="0"/>
            <a:ext cx="734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4C3B6FD1-AB05-4081-ACE5-246178BC5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Nghe kể chuyện.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65CA9-DC5F-4B8B-A17E-5EF91D781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7"/>
          <a:stretch/>
        </p:blipFill>
        <p:spPr>
          <a:xfrm>
            <a:off x="2956719" y="1873107"/>
            <a:ext cx="6400799" cy="4603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9BD39-5DA2-4F2A-A982-CDB22E0F2567}"/>
              </a:ext>
            </a:extLst>
          </p:cNvPr>
          <p:cNvSpPr txBox="1"/>
          <p:nvPr/>
        </p:nvSpPr>
        <p:spPr>
          <a:xfrm>
            <a:off x="3897376" y="801734"/>
            <a:ext cx="4367086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>
                <a:latin typeface="+mj-lt"/>
                <a:ea typeface="Arial-Rounded" pitchFamily="34" charset="0"/>
                <a:cs typeface="Arial-Rounded" pitchFamily="34" charset="0"/>
              </a:rPr>
              <a:t>Lớp học viết thư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07E36-149C-4217-9373-E94FB25CD60B}"/>
              </a:ext>
            </a:extLst>
          </p:cNvPr>
          <p:cNvSpPr txBox="1"/>
          <p:nvPr/>
        </p:nvSpPr>
        <p:spPr>
          <a:xfrm>
            <a:off x="5878576" y="1383922"/>
            <a:ext cx="4367086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400">
                <a:latin typeface="+mj-lt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>
                <a:latin typeface="+mj-lt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>
                <a:latin typeface="+mj-lt"/>
                <a:ea typeface="Arial-Rounded" pitchFamily="34" charset="0"/>
                <a:cs typeface="Arial-Rounded" pitchFamily="34" charset="0"/>
              </a:rPr>
              <a:t> Tun Te-le-gon)</a:t>
            </a:r>
          </a:p>
        </p:txBody>
      </p:sp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Nghe kể chuyện.</a:t>
            </a:r>
          </a:p>
        </p:txBody>
      </p:sp>
      <p:pic>
        <p:nvPicPr>
          <p:cNvPr id="2" name="Kể chuyện Lớp học viết thư lớp 2">
            <a:hlinkClick r:id="" action="ppaction://media"/>
            <a:extLst>
              <a:ext uri="{FF2B5EF4-FFF2-40B4-BE49-F238E27FC236}">
                <a16:creationId xmlns:a16="http://schemas.microsoft.com/office/drawing/2014/main" id="{DEC25D57-EF1F-4100-8AB3-9F13D5FF7B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147" y="1043302"/>
            <a:ext cx="6001544" cy="54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FE961-5230-48D7-8C2D-B624AD37D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86" t="1705" r="52210" b="23533"/>
          <a:stretch/>
        </p:blipFill>
        <p:spPr>
          <a:xfrm>
            <a:off x="3985419" y="1323475"/>
            <a:ext cx="4191000" cy="3847525"/>
          </a:xfrm>
          <a:prstGeom prst="roundRect">
            <a:avLst/>
          </a:prstGeom>
        </p:spPr>
      </p:pic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985419" y="5171000"/>
            <a:ext cx="41910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dạy học trò làm gì?</a:t>
            </a:r>
          </a:p>
        </p:txBody>
      </p:sp>
    </p:spTree>
    <p:extLst>
      <p:ext uri="{BB962C8B-B14F-4D97-AF65-F5344CB8AC3E}">
        <p14:creationId xmlns:p14="http://schemas.microsoft.com/office/powerpoint/2010/main" val="34730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FE961-5230-48D7-8C2D-B624AD37D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91" t="2756" r="1205" b="22482"/>
          <a:stretch/>
        </p:blipFill>
        <p:spPr>
          <a:xfrm>
            <a:off x="3851397" y="1143000"/>
            <a:ext cx="4459043" cy="4093600"/>
          </a:xfrm>
          <a:prstGeom prst="roundRect">
            <a:avLst/>
          </a:prstGeom>
        </p:spPr>
      </p:pic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330179" y="5236600"/>
            <a:ext cx="5577681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hướng dẫn học trò làm cách nào để gửi thư?</a:t>
            </a:r>
          </a:p>
        </p:txBody>
      </p:sp>
    </p:spTree>
    <p:extLst>
      <p:ext uri="{BB962C8B-B14F-4D97-AF65-F5344CB8AC3E}">
        <p14:creationId xmlns:p14="http://schemas.microsoft.com/office/powerpoint/2010/main" val="1219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638749" y="5234773"/>
            <a:ext cx="488434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đã nhận được điều gì bất ngờ?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FFB9C-60C6-4B69-85AC-A1826C07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52" t="5691" r="54009" b="3265"/>
          <a:stretch/>
        </p:blipFill>
        <p:spPr>
          <a:xfrm>
            <a:off x="4099719" y="1447800"/>
            <a:ext cx="4038600" cy="3657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18320" y="3810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sp>
        <p:nvSpPr>
          <p:cNvPr id="6" name="Google Shape;1333;p36">
            <a:extLst>
              <a:ext uri="{FF2B5EF4-FFF2-40B4-BE49-F238E27FC236}">
                <a16:creationId xmlns:a16="http://schemas.microsoft.com/office/drawing/2014/main" id="{6EF37DCA-5F84-49D1-A4FB-F45D1AC05244}"/>
              </a:ext>
            </a:extLst>
          </p:cNvPr>
          <p:cNvSpPr txBox="1">
            <a:spLocks/>
          </p:cNvSpPr>
          <p:nvPr/>
        </p:nvSpPr>
        <p:spPr>
          <a:xfrm>
            <a:off x="3638749" y="5234773"/>
            <a:ext cx="488434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Thầy giáo sẻ đã cảm ơn học trò bằng cách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FFB9C-60C6-4B69-85AC-A1826C07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049" t="5735" r="712" b="3221"/>
          <a:stretch/>
        </p:blipFill>
        <p:spPr>
          <a:xfrm>
            <a:off x="4099719" y="1447800"/>
            <a:ext cx="4038600" cy="36576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435</Words>
  <Application>Microsoft Office PowerPoint</Application>
  <PresentationFormat>Custom</PresentationFormat>
  <Paragraphs>63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HP001 4 hàng</vt:lpstr>
      <vt:lpstr>Lato</vt:lpstr>
      <vt:lpstr>Arial-Rounded</vt:lpstr>
      <vt:lpstr>Dosis</vt:lpstr>
      <vt:lpstr>Arial</vt:lpstr>
      <vt:lpstr>Quicksand</vt:lpstr>
      <vt:lpstr>Bebas Neue</vt:lpstr>
      <vt:lpstr>Source Sans Pro</vt:lpstr>
      <vt:lpstr>Titan One</vt:lpstr>
      <vt:lpstr>Fira Sans Extra Condensed Medium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152</cp:revision>
  <dcterms:modified xsi:type="dcterms:W3CDTF">2022-03-29T14:16:27Z</dcterms:modified>
</cp:coreProperties>
</file>